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4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69" r:id="rId30"/>
    <p:sldId id="283" r:id="rId31"/>
    <p:sldId id="284" r:id="rId32"/>
    <p:sldId id="270" r:id="rId33"/>
    <p:sldId id="285" r:id="rId34"/>
    <p:sldId id="286" r:id="rId35"/>
    <p:sldId id="287" r:id="rId36"/>
    <p:sldId id="288" r:id="rId37"/>
    <p:sldId id="290" r:id="rId38"/>
    <p:sldId id="289" r:id="rId39"/>
    <p:sldId id="291" r:id="rId40"/>
    <p:sldId id="292" r:id="rId41"/>
    <p:sldId id="293" r:id="rId42"/>
    <p:sldId id="294" r:id="rId4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8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AFF2D-61E1-43CE-A1FA-7A09678B9487}" type="datetimeFigureOut">
              <a:rPr lang="en-GB" smtClean="0"/>
              <a:t>07/04/2020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285BFC-56F3-4C7D-8776-9ADBC131D1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7282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Fill</a:t>
            </a:r>
            <a:r>
              <a:rPr lang="en-GB" baseline="0" dirty="0"/>
              <a:t> a table with the 2 columns on a white board together with the students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285BFC-56F3-4C7D-8776-9ADBC131D121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1353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4/7/2020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4/7/2020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4/7/2020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4/7/2020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4/7/2020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4/7/2020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4/7/2020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4/7/2020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4/7/2020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4/7/2020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4/7/2020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4/7/2020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4/7/2020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4/7/2020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4/7/2020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4/7/2020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4/7/2020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4/7/2020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khazovalex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123099/Event-Driven-Development" TargetMode="External"/><Relationship Id="rId2" Type="http://schemas.openxmlformats.org/officeDocument/2006/relationships/hyperlink" Target="http://www.khazovalex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123099/Event-Driven-Development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 rot="21420000">
            <a:off x="263783" y="904329"/>
            <a:ext cx="3250431" cy="35607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2800" kern="1200" cap="all" baseline="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None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Alexey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khazov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algn="l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Game engineering bachelor</a:t>
            </a:r>
          </a:p>
          <a:p>
            <a:pPr algn="l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CMGT master’s student</a:t>
            </a:r>
          </a:p>
          <a:p>
            <a:pPr algn="l"/>
            <a:r>
              <a:rPr lang="en-US" sz="2400" dirty="0">
                <a:solidFill>
                  <a:schemeClr val="bg1">
                    <a:lumMod val="75000"/>
                  </a:schemeClr>
                </a:solidFill>
                <a:hlinkClick r:id="rId2"/>
              </a:rPr>
              <a:t>www.Khazovalex.com</a:t>
            </a:r>
            <a:endParaRPr 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4740025" y="561871"/>
            <a:ext cx="5903724" cy="2766528"/>
          </a:xfrm>
        </p:spPr>
        <p:txBody>
          <a:bodyPr/>
          <a:lstStyle/>
          <a:p>
            <a:r>
              <a:rPr lang="en-US" dirty="0"/>
              <a:t>Event driven development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Master class Unity and C#</a:t>
            </a:r>
          </a:p>
        </p:txBody>
      </p:sp>
    </p:spTree>
    <p:extLst>
      <p:ext uri="{BB962C8B-B14F-4D97-AF65-F5344CB8AC3E}">
        <p14:creationId xmlns:p14="http://schemas.microsoft.com/office/powerpoint/2010/main" val="4141345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Clean 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We have a player component, but it’s acting as a god object.</a:t>
            </a:r>
          </a:p>
          <a:p>
            <a:pPr lvl="1"/>
            <a:r>
              <a:rPr lang="en-GB" dirty="0"/>
              <a:t>It has different functions related to a player, but composition is lost.</a:t>
            </a:r>
          </a:p>
        </p:txBody>
      </p:sp>
    </p:spTree>
    <p:extLst>
      <p:ext uri="{BB962C8B-B14F-4D97-AF65-F5344CB8AC3E}">
        <p14:creationId xmlns:p14="http://schemas.microsoft.com/office/powerpoint/2010/main" val="2980576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Clean up - </a:t>
            </a:r>
            <a:r>
              <a:rPr lang="en-GB" dirty="0" err="1"/>
              <a:t>ui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Let’s  start with the UI.</a:t>
            </a:r>
          </a:p>
          <a:p>
            <a:r>
              <a:rPr lang="en-GB" dirty="0"/>
              <a:t>It is related to the player, but…</a:t>
            </a:r>
          </a:p>
          <a:p>
            <a:pPr lvl="1"/>
            <a:r>
              <a:rPr lang="en-GB" dirty="0"/>
              <a:t>Can the player exist without it or not?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910" y="505624"/>
            <a:ext cx="4563112" cy="33818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Right Arrow 4"/>
          <p:cNvSpPr/>
          <p:nvPr/>
        </p:nvSpPr>
        <p:spPr>
          <a:xfrm>
            <a:off x="5760829" y="985962"/>
            <a:ext cx="842839" cy="2146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ight Arrow 5"/>
          <p:cNvSpPr/>
          <p:nvPr/>
        </p:nvSpPr>
        <p:spPr>
          <a:xfrm>
            <a:off x="5710939" y="2529840"/>
            <a:ext cx="842839" cy="2146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5968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Clean up - </a:t>
            </a:r>
            <a:r>
              <a:rPr lang="en-GB" dirty="0" err="1"/>
              <a:t>ui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3830541" cy="3311189"/>
          </a:xfrm>
        </p:spPr>
        <p:txBody>
          <a:bodyPr/>
          <a:lstStyle/>
          <a:p>
            <a:r>
              <a:rPr lang="en-GB" dirty="0"/>
              <a:t>UI Logic  and animations handled in player</a:t>
            </a:r>
          </a:p>
          <a:p>
            <a:pPr lvl="1"/>
            <a:r>
              <a:rPr lang="en-GB" dirty="0"/>
              <a:t>Hard to find in codebase</a:t>
            </a:r>
          </a:p>
          <a:p>
            <a:pPr lvl="1"/>
            <a:r>
              <a:rPr lang="en-GB" dirty="0"/>
              <a:t>Hard to reuse code</a:t>
            </a:r>
          </a:p>
          <a:p>
            <a:pPr lvl="1"/>
            <a:r>
              <a:rPr lang="en-GB" dirty="0"/>
              <a:t>Cannot test player logic without </a:t>
            </a:r>
            <a:r>
              <a:rPr lang="en-GB" dirty="0" err="1"/>
              <a:t>ui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023" y="1045107"/>
            <a:ext cx="6801799" cy="33246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908225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Clean up - </a:t>
            </a:r>
            <a:r>
              <a:rPr lang="en-GB" dirty="0" err="1"/>
              <a:t>ui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Damage </a:t>
            </a:r>
            <a:r>
              <a:rPr lang="en-GB" dirty="0" err="1"/>
              <a:t>ui</a:t>
            </a:r>
            <a:endParaRPr lang="en-GB" dirty="0"/>
          </a:p>
          <a:p>
            <a:r>
              <a:rPr lang="en-GB" dirty="0"/>
              <a:t>Health </a:t>
            </a:r>
            <a:r>
              <a:rPr lang="en-GB" dirty="0" err="1"/>
              <a:t>ui</a:t>
            </a:r>
            <a:endParaRPr lang="en-GB" dirty="0"/>
          </a:p>
          <a:p>
            <a:r>
              <a:rPr lang="en-GB" dirty="0"/>
              <a:t>Separate components</a:t>
            </a:r>
          </a:p>
          <a:p>
            <a:pPr lvl="1"/>
            <a:r>
              <a:rPr lang="en-GB" dirty="0"/>
              <a:t>get information from the player</a:t>
            </a:r>
          </a:p>
          <a:p>
            <a:r>
              <a:rPr lang="en-GB" sz="2400" dirty="0">
                <a:solidFill>
                  <a:srgbClr val="FF0000"/>
                </a:solidFill>
              </a:rPr>
              <a:t>Volunteers?</a:t>
            </a:r>
          </a:p>
        </p:txBody>
      </p:sp>
    </p:spTree>
    <p:extLst>
      <p:ext uri="{BB962C8B-B14F-4D97-AF65-F5344CB8AC3E}">
        <p14:creationId xmlns:p14="http://schemas.microsoft.com/office/powerpoint/2010/main" val="31485747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Clean up - </a:t>
            </a:r>
            <a:r>
              <a:rPr lang="en-GB" dirty="0" err="1"/>
              <a:t>ui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Player no longer depends on </a:t>
            </a:r>
            <a:r>
              <a:rPr lang="en-GB" dirty="0" err="1"/>
              <a:t>ui</a:t>
            </a:r>
            <a:endParaRPr lang="en-GB" sz="2400" dirty="0">
              <a:solidFill>
                <a:srgbClr val="FF0000"/>
              </a:solidFill>
            </a:endParaRPr>
          </a:p>
          <a:p>
            <a:r>
              <a:rPr lang="en-GB" dirty="0" err="1"/>
              <a:t>Ui</a:t>
            </a:r>
            <a:r>
              <a:rPr lang="en-GB" dirty="0"/>
              <a:t> relies on data from the player  and gets it through a reference</a:t>
            </a:r>
          </a:p>
          <a:p>
            <a:r>
              <a:rPr lang="en-GB" dirty="0"/>
              <a:t>Has to poll for data every frame</a:t>
            </a:r>
          </a:p>
          <a:p>
            <a:r>
              <a:rPr lang="en-GB" dirty="0"/>
              <a:t>Player has to manage different variables for other components to use</a:t>
            </a:r>
          </a:p>
        </p:txBody>
      </p:sp>
    </p:spTree>
    <p:extLst>
      <p:ext uri="{BB962C8B-B14F-4D97-AF65-F5344CB8AC3E}">
        <p14:creationId xmlns:p14="http://schemas.microsoft.com/office/powerpoint/2010/main" val="12745151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Clean up – </a:t>
            </a:r>
            <a:r>
              <a:rPr lang="en-GB" dirty="0" err="1"/>
              <a:t>ui</a:t>
            </a:r>
            <a:r>
              <a:rPr lang="en-GB" dirty="0"/>
              <a:t> - Polling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Has to poll for data every frame</a:t>
            </a:r>
          </a:p>
          <a:p>
            <a:pPr marL="685800" lvl="2">
              <a:spcBef>
                <a:spcPts val="1000"/>
              </a:spcBef>
            </a:pPr>
            <a:r>
              <a:rPr lang="en-GB" dirty="0"/>
              <a:t>Frequent unnecessary updates that affect performance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07682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Clean up – </a:t>
            </a:r>
            <a:r>
              <a:rPr lang="en-GB" dirty="0" err="1"/>
              <a:t>ui</a:t>
            </a:r>
            <a:r>
              <a:rPr lang="en-GB" dirty="0"/>
              <a:t> - Polling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625" y="1739841"/>
            <a:ext cx="8954750" cy="360095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554705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Clean up – </a:t>
            </a:r>
            <a:r>
              <a:rPr lang="en-GB" dirty="0" err="1"/>
              <a:t>ui</a:t>
            </a:r>
            <a:r>
              <a:rPr lang="en-GB" dirty="0"/>
              <a:t> - Polling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100" y="2295367"/>
            <a:ext cx="7163800" cy="22672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8427387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Clean up  - </a:t>
            </a:r>
            <a:r>
              <a:rPr lang="en-GB" dirty="0" err="1"/>
              <a:t>ui</a:t>
            </a:r>
            <a:r>
              <a:rPr lang="en-GB" dirty="0"/>
              <a:t> - polling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Polling for data is a great candidate for events</a:t>
            </a:r>
          </a:p>
        </p:txBody>
      </p:sp>
    </p:spTree>
    <p:extLst>
      <p:ext uri="{BB962C8B-B14F-4D97-AF65-F5344CB8AC3E}">
        <p14:creationId xmlns:p14="http://schemas.microsoft.com/office/powerpoint/2010/main" val="9846176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Clean up  - </a:t>
            </a:r>
            <a:r>
              <a:rPr lang="en-GB" dirty="0" err="1"/>
              <a:t>ui</a:t>
            </a:r>
            <a:r>
              <a:rPr lang="en-GB" dirty="0"/>
              <a:t> - events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Perform logic on demand</a:t>
            </a:r>
          </a:p>
          <a:p>
            <a:r>
              <a:rPr lang="en-GB" dirty="0"/>
              <a:t>Easier communication between components</a:t>
            </a:r>
          </a:p>
          <a:p>
            <a:r>
              <a:rPr lang="en-GB" dirty="0"/>
              <a:t>Built in C#</a:t>
            </a:r>
          </a:p>
        </p:txBody>
      </p:sp>
    </p:spTree>
    <p:extLst>
      <p:ext uri="{BB962C8B-B14F-4D97-AF65-F5344CB8AC3E}">
        <p14:creationId xmlns:p14="http://schemas.microsoft.com/office/powerpoint/2010/main" val="1041880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Interactive workshop</a:t>
            </a:r>
          </a:p>
          <a:p>
            <a:r>
              <a:rPr lang="en-GB" dirty="0"/>
              <a:t>Follow along</a:t>
            </a:r>
          </a:p>
          <a:p>
            <a:r>
              <a:rPr lang="en-GB" dirty="0"/>
              <a:t>Write code in  real time</a:t>
            </a:r>
          </a:p>
        </p:txBody>
      </p:sp>
    </p:spTree>
    <p:extLst>
      <p:ext uri="{BB962C8B-B14F-4D97-AF65-F5344CB8AC3E}">
        <p14:creationId xmlns:p14="http://schemas.microsoft.com/office/powerpoint/2010/main" val="34792003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Clean up  - </a:t>
            </a:r>
            <a:r>
              <a:rPr lang="en-GB" dirty="0" err="1"/>
              <a:t>ui</a:t>
            </a:r>
            <a:r>
              <a:rPr lang="en-GB" dirty="0"/>
              <a:t> - events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Perform logic on demand</a:t>
            </a:r>
          </a:p>
          <a:p>
            <a:r>
              <a:rPr lang="en-GB" dirty="0"/>
              <a:t>Easier communication between components</a:t>
            </a:r>
          </a:p>
          <a:p>
            <a:r>
              <a:rPr lang="en-GB" dirty="0"/>
              <a:t>Built in C#</a:t>
            </a:r>
          </a:p>
        </p:txBody>
      </p:sp>
    </p:spTree>
    <p:extLst>
      <p:ext uri="{BB962C8B-B14F-4D97-AF65-F5344CB8AC3E}">
        <p14:creationId xmlns:p14="http://schemas.microsoft.com/office/powerpoint/2010/main" val="40445392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Clean up  - </a:t>
            </a:r>
            <a:r>
              <a:rPr lang="en-GB" dirty="0" err="1"/>
              <a:t>ui</a:t>
            </a:r>
            <a:r>
              <a:rPr lang="en-GB" dirty="0"/>
              <a:t> - events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events are delegates with a few restrictions</a:t>
            </a:r>
          </a:p>
          <a:p>
            <a:r>
              <a:rPr lang="en-GB" dirty="0"/>
              <a:t>delegates are references to methods with a particular parameter list and return type</a:t>
            </a:r>
          </a:p>
          <a:p>
            <a:r>
              <a:rPr lang="en-GB" dirty="0"/>
              <a:t>Calling / executing / invoking an event calls all the methods subscribed to that event</a:t>
            </a:r>
          </a:p>
          <a:p>
            <a:pPr lvl="1"/>
            <a:r>
              <a:rPr lang="en-GB" dirty="0"/>
              <a:t>Only the type defining the event can invoke it</a:t>
            </a:r>
          </a:p>
        </p:txBody>
      </p:sp>
    </p:spTree>
    <p:extLst>
      <p:ext uri="{BB962C8B-B14F-4D97-AF65-F5344CB8AC3E}">
        <p14:creationId xmlns:p14="http://schemas.microsoft.com/office/powerpoint/2010/main" val="16790364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Clean up  - </a:t>
            </a:r>
            <a:r>
              <a:rPr lang="en-GB" dirty="0" err="1"/>
              <a:t>ui</a:t>
            </a:r>
            <a:r>
              <a:rPr lang="en-GB" dirty="0"/>
              <a:t> - events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 anchor="t"/>
          <a:lstStyle/>
          <a:p>
            <a:r>
              <a:rPr lang="en-GB" dirty="0"/>
              <a:t>delegates are references to methods with a particular parameter list and return type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1383" y="3029331"/>
            <a:ext cx="7943540" cy="13793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Right Arrow 4"/>
          <p:cNvSpPr/>
          <p:nvPr/>
        </p:nvSpPr>
        <p:spPr>
          <a:xfrm rot="17418577">
            <a:off x="2765460" y="4505816"/>
            <a:ext cx="1115505" cy="3419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Keyword</a:t>
            </a:r>
          </a:p>
        </p:txBody>
      </p:sp>
      <p:sp>
        <p:nvSpPr>
          <p:cNvPr id="6" name="Right Arrow 5"/>
          <p:cNvSpPr/>
          <p:nvPr/>
        </p:nvSpPr>
        <p:spPr>
          <a:xfrm rot="4064127">
            <a:off x="3744808" y="3112812"/>
            <a:ext cx="1037252" cy="3419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</a:rPr>
              <a:t>Return type</a:t>
            </a:r>
          </a:p>
        </p:txBody>
      </p:sp>
      <p:sp>
        <p:nvSpPr>
          <p:cNvPr id="7" name="Right Arrow 6"/>
          <p:cNvSpPr/>
          <p:nvPr/>
        </p:nvSpPr>
        <p:spPr>
          <a:xfrm rot="15012076" flipV="1">
            <a:off x="5865192" y="4360153"/>
            <a:ext cx="842610" cy="3417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</a:rPr>
              <a:t>Name</a:t>
            </a:r>
          </a:p>
        </p:txBody>
      </p:sp>
      <p:sp>
        <p:nvSpPr>
          <p:cNvPr id="8" name="Right Arrow 7"/>
          <p:cNvSpPr/>
          <p:nvPr/>
        </p:nvSpPr>
        <p:spPr>
          <a:xfrm flipH="1">
            <a:off x="9080388" y="3828497"/>
            <a:ext cx="1502797" cy="3419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</a:rPr>
              <a:t>Parameters</a:t>
            </a:r>
          </a:p>
        </p:txBody>
      </p:sp>
    </p:spTree>
    <p:extLst>
      <p:ext uri="{BB962C8B-B14F-4D97-AF65-F5344CB8AC3E}">
        <p14:creationId xmlns:p14="http://schemas.microsoft.com/office/powerpoint/2010/main" val="23030937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Clean up  - </a:t>
            </a:r>
            <a:r>
              <a:rPr lang="en-GB" dirty="0" err="1"/>
              <a:t>ui</a:t>
            </a:r>
            <a:r>
              <a:rPr lang="en-GB" dirty="0"/>
              <a:t> - events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 anchor="t"/>
          <a:lstStyle/>
          <a:p>
            <a:r>
              <a:rPr lang="en-GB" dirty="0"/>
              <a:t>events are delegates with a few restrictions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185" y="2914578"/>
            <a:ext cx="9580712" cy="17448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Right Arrow 9"/>
          <p:cNvSpPr/>
          <p:nvPr/>
        </p:nvSpPr>
        <p:spPr>
          <a:xfrm rot="17418577">
            <a:off x="1644325" y="4911334"/>
            <a:ext cx="1115505" cy="3419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Keyword</a:t>
            </a:r>
          </a:p>
        </p:txBody>
      </p:sp>
      <p:sp>
        <p:nvSpPr>
          <p:cNvPr id="11" name="Right Arrow 10"/>
          <p:cNvSpPr/>
          <p:nvPr/>
        </p:nvSpPr>
        <p:spPr>
          <a:xfrm rot="15303624" flipV="1">
            <a:off x="3331726" y="4945876"/>
            <a:ext cx="1120082" cy="3528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</a:rPr>
              <a:t>Delegate Type</a:t>
            </a:r>
          </a:p>
        </p:txBody>
      </p:sp>
      <p:sp>
        <p:nvSpPr>
          <p:cNvPr id="13" name="Right Arrow 12"/>
          <p:cNvSpPr/>
          <p:nvPr/>
        </p:nvSpPr>
        <p:spPr>
          <a:xfrm flipH="1">
            <a:off x="6790412" y="4193800"/>
            <a:ext cx="1502797" cy="3419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n>
                  <a:solidFill>
                    <a:schemeClr val="tx1"/>
                  </a:solidFill>
                </a:ln>
              </a:rPr>
              <a:t>Event Name</a:t>
            </a:r>
          </a:p>
        </p:txBody>
      </p:sp>
    </p:spTree>
    <p:extLst>
      <p:ext uri="{BB962C8B-B14F-4D97-AF65-F5344CB8AC3E}">
        <p14:creationId xmlns:p14="http://schemas.microsoft.com/office/powerpoint/2010/main" val="34479746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Clean up  - </a:t>
            </a:r>
            <a:r>
              <a:rPr lang="en-GB" dirty="0" err="1"/>
              <a:t>ui</a:t>
            </a:r>
            <a:r>
              <a:rPr lang="en-GB" dirty="0"/>
              <a:t> - events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 anchor="t"/>
          <a:lstStyle/>
          <a:p>
            <a:r>
              <a:rPr lang="en-GB" dirty="0"/>
              <a:t>Only the type defining the event can call it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679" y="2639013"/>
            <a:ext cx="9396948" cy="8993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679" y="3763962"/>
            <a:ext cx="2627389" cy="120813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1798" y="3775402"/>
            <a:ext cx="6625905" cy="11990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9758091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Clean up  - </a:t>
            </a:r>
            <a:r>
              <a:rPr lang="en-GB" dirty="0" err="1"/>
              <a:t>ui</a:t>
            </a:r>
            <a:r>
              <a:rPr lang="en-GB" dirty="0"/>
              <a:t> - events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 anchor="ctr"/>
          <a:lstStyle/>
          <a:p>
            <a:r>
              <a:rPr lang="en-GB" dirty="0"/>
              <a:t>Built-In most used delegates</a:t>
            </a:r>
          </a:p>
          <a:p>
            <a:pPr lvl="1"/>
            <a:r>
              <a:rPr lang="en-GB" dirty="0"/>
              <a:t>Action</a:t>
            </a:r>
          </a:p>
          <a:p>
            <a:pPr lvl="1"/>
            <a:r>
              <a:rPr lang="en-GB" dirty="0"/>
              <a:t>Action&lt;T…&gt;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3652" y="2463005"/>
            <a:ext cx="4468205" cy="17750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3889464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Clean up – </a:t>
            </a:r>
            <a:r>
              <a:rPr lang="en-GB" dirty="0" err="1"/>
              <a:t>ui</a:t>
            </a:r>
            <a:r>
              <a:rPr lang="en-GB" dirty="0"/>
              <a:t> - Events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Player no longer depends on </a:t>
            </a:r>
            <a:r>
              <a:rPr lang="en-GB" dirty="0" err="1"/>
              <a:t>ui</a:t>
            </a:r>
            <a:endParaRPr lang="en-GB" dirty="0"/>
          </a:p>
          <a:p>
            <a:r>
              <a:rPr lang="en-GB" dirty="0"/>
              <a:t>… but it still handles a lot of other logic</a:t>
            </a:r>
          </a:p>
          <a:p>
            <a:pPr lvl="1"/>
            <a:r>
              <a:rPr lang="en-GB" dirty="0"/>
              <a:t>sounds</a:t>
            </a:r>
          </a:p>
          <a:p>
            <a:pPr lvl="1"/>
            <a:r>
              <a:rPr lang="en-GB" dirty="0"/>
              <a:t>Particles</a:t>
            </a:r>
          </a:p>
          <a:p>
            <a:r>
              <a:rPr lang="en-GB" dirty="0"/>
              <a:t>… And </a:t>
            </a:r>
            <a:r>
              <a:rPr lang="en-GB" dirty="0" err="1"/>
              <a:t>ui</a:t>
            </a:r>
            <a:r>
              <a:rPr lang="en-GB" dirty="0"/>
              <a:t> still polls data every frame</a:t>
            </a:r>
          </a:p>
          <a:p>
            <a:r>
              <a:rPr lang="en-GB" dirty="0"/>
              <a:t>composition &amp; Events</a:t>
            </a:r>
          </a:p>
        </p:txBody>
      </p:sp>
    </p:spTree>
    <p:extLst>
      <p:ext uri="{BB962C8B-B14F-4D97-AF65-F5344CB8AC3E}">
        <p14:creationId xmlns:p14="http://schemas.microsoft.com/office/powerpoint/2010/main" val="12933358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Clean up – Composition &amp; Events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Replace polling for events</a:t>
            </a:r>
          </a:p>
          <a:p>
            <a:r>
              <a:rPr lang="en-GB" dirty="0"/>
              <a:t>Extract sound and particle effects into separate components</a:t>
            </a:r>
          </a:p>
          <a:p>
            <a:r>
              <a:rPr lang="en-GB" sz="2400" dirty="0">
                <a:solidFill>
                  <a:srgbClr val="FF0000"/>
                </a:solidFill>
              </a:rPr>
              <a:t>Volunteers?</a:t>
            </a:r>
          </a:p>
        </p:txBody>
      </p:sp>
    </p:spTree>
    <p:extLst>
      <p:ext uri="{BB962C8B-B14F-4D97-AF65-F5344CB8AC3E}">
        <p14:creationId xmlns:p14="http://schemas.microsoft.com/office/powerpoint/2010/main" val="18057816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Clean up – Composition &amp; Events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Advantages</a:t>
            </a:r>
          </a:p>
          <a:p>
            <a:r>
              <a:rPr lang="en-GB" dirty="0"/>
              <a:t>problems</a:t>
            </a:r>
          </a:p>
        </p:txBody>
      </p:sp>
    </p:spTree>
    <p:extLst>
      <p:ext uri="{BB962C8B-B14F-4D97-AF65-F5344CB8AC3E}">
        <p14:creationId xmlns:p14="http://schemas.microsoft.com/office/powerpoint/2010/main" val="27371204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Clean up – further composition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Player does 3 things</a:t>
            </a:r>
          </a:p>
          <a:p>
            <a:pPr lvl="1"/>
            <a:r>
              <a:rPr lang="en-GB" dirty="0"/>
              <a:t>Movement</a:t>
            </a:r>
          </a:p>
          <a:p>
            <a:pPr lvl="1"/>
            <a:r>
              <a:rPr lang="en-GB" dirty="0"/>
              <a:t>Footsteps loop</a:t>
            </a:r>
          </a:p>
          <a:p>
            <a:pPr lvl="1"/>
            <a:r>
              <a:rPr lang="en-GB" dirty="0"/>
              <a:t>Attacking</a:t>
            </a:r>
          </a:p>
          <a:p>
            <a:r>
              <a:rPr lang="en-GB" dirty="0"/>
              <a:t>These functions are not specific to a player</a:t>
            </a:r>
          </a:p>
          <a:p>
            <a:r>
              <a:rPr lang="en-GB" dirty="0"/>
              <a:t>Each of these could be a reusable component</a:t>
            </a:r>
          </a:p>
        </p:txBody>
      </p:sp>
    </p:spTree>
    <p:extLst>
      <p:ext uri="{BB962C8B-B14F-4D97-AF65-F5344CB8AC3E}">
        <p14:creationId xmlns:p14="http://schemas.microsoft.com/office/powerpoint/2010/main" val="2120599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Composition</a:t>
            </a:r>
          </a:p>
          <a:p>
            <a:r>
              <a:rPr lang="en-GB" dirty="0"/>
              <a:t>Single responsibility principle</a:t>
            </a:r>
          </a:p>
          <a:p>
            <a:r>
              <a:rPr lang="en-GB" dirty="0"/>
              <a:t>Communication methods between components</a:t>
            </a:r>
          </a:p>
          <a:p>
            <a:r>
              <a:rPr lang="en-GB" dirty="0"/>
              <a:t>Different types of events</a:t>
            </a:r>
          </a:p>
        </p:txBody>
      </p:sp>
    </p:spTree>
    <p:extLst>
      <p:ext uri="{BB962C8B-B14F-4D97-AF65-F5344CB8AC3E}">
        <p14:creationId xmlns:p14="http://schemas.microsoft.com/office/powerpoint/2010/main" val="9879281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Clean up – further composition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Every component represents a possible behaviour</a:t>
            </a:r>
          </a:p>
          <a:p>
            <a:r>
              <a:rPr lang="en-GB" dirty="0"/>
              <a:t>Player class is a container that hooks up behaviours together</a:t>
            </a:r>
          </a:p>
          <a:p>
            <a:r>
              <a:rPr lang="en-GB" dirty="0"/>
              <a:t>Reusable components</a:t>
            </a:r>
          </a:p>
          <a:p>
            <a:r>
              <a:rPr lang="en-GB" dirty="0"/>
              <a:t>Events help connect and communicate between components without direct dependencies</a:t>
            </a:r>
          </a:p>
        </p:txBody>
      </p:sp>
    </p:spTree>
    <p:extLst>
      <p:ext uri="{BB962C8B-B14F-4D97-AF65-F5344CB8AC3E}">
        <p14:creationId xmlns:p14="http://schemas.microsoft.com/office/powerpoint/2010/main" val="40668949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Other types of events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4687312" cy="3311189"/>
          </a:xfrm>
        </p:spPr>
        <p:txBody>
          <a:bodyPr>
            <a:normAutofit/>
          </a:bodyPr>
          <a:lstStyle/>
          <a:p>
            <a:r>
              <a:rPr lang="en-GB" dirty="0"/>
              <a:t>Built in C# events and delegates</a:t>
            </a:r>
          </a:p>
          <a:p>
            <a:r>
              <a:rPr lang="en-GB" dirty="0"/>
              <a:t>Unity event systems</a:t>
            </a:r>
          </a:p>
          <a:p>
            <a:pPr lvl="1"/>
            <a:r>
              <a:rPr lang="en-GB" dirty="0" err="1"/>
              <a:t>Sendmessage</a:t>
            </a:r>
            <a:endParaRPr lang="en-GB" dirty="0"/>
          </a:p>
          <a:p>
            <a:pPr lvl="1"/>
            <a:r>
              <a:rPr lang="en-GB" dirty="0" err="1"/>
              <a:t>Unityevent</a:t>
            </a:r>
            <a:endParaRPr lang="en-GB" dirty="0"/>
          </a:p>
          <a:p>
            <a:pPr lvl="1"/>
            <a:r>
              <a:rPr lang="en-GB" dirty="0"/>
              <a:t>Unity event system</a:t>
            </a:r>
            <a:r>
              <a:rPr lang="en-GB" sz="2400" dirty="0">
                <a:solidFill>
                  <a:srgbClr val="FF0000"/>
                </a:solidFill>
              </a:rPr>
              <a:t>*</a:t>
            </a:r>
          </a:p>
          <a:p>
            <a:pPr lvl="1"/>
            <a:r>
              <a:rPr lang="en-GB" dirty="0"/>
              <a:t>Scriptable objects</a:t>
            </a:r>
          </a:p>
          <a:p>
            <a:r>
              <a:rPr lang="en-GB" dirty="0"/>
              <a:t>Custom event system</a:t>
            </a:r>
          </a:p>
          <a:p>
            <a:pPr lvl="1"/>
            <a:endParaRPr lang="en-GB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7072440" y="5102791"/>
            <a:ext cx="5008969" cy="543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GB" dirty="0">
                <a:solidFill>
                  <a:srgbClr val="FF0000"/>
                </a:solidFill>
              </a:rPr>
              <a:t>*Outside the scope of this  </a:t>
            </a:r>
            <a:r>
              <a:rPr lang="en-GB">
                <a:solidFill>
                  <a:srgbClr val="FF0000"/>
                </a:solidFill>
              </a:rPr>
              <a:t>master class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5148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sendmessage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906325" cy="3311189"/>
          </a:xfrm>
        </p:spPr>
        <p:txBody>
          <a:bodyPr anchor="ctr"/>
          <a:lstStyle/>
          <a:p>
            <a:r>
              <a:rPr lang="en-GB" dirty="0"/>
              <a:t>Advantages</a:t>
            </a:r>
          </a:p>
          <a:p>
            <a:r>
              <a:rPr lang="en-GB" dirty="0"/>
              <a:t>problems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8804" y="3498573"/>
            <a:ext cx="8333879" cy="2801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208257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unityevent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Very similar to C# events</a:t>
            </a:r>
          </a:p>
          <a:p>
            <a:r>
              <a:rPr lang="en-GB" dirty="0"/>
              <a:t>Can be serialized and set up in editor using drag and drop</a:t>
            </a:r>
          </a:p>
          <a:p>
            <a:r>
              <a:rPr lang="en-GB" dirty="0"/>
              <a:t>Boiler-plate code when requiring parameters</a:t>
            </a:r>
          </a:p>
          <a:p>
            <a:r>
              <a:rPr lang="en-GB" dirty="0"/>
              <a:t>Can be invoked by anyone at any time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9569"/>
          <a:stretch/>
        </p:blipFill>
        <p:spPr>
          <a:xfrm>
            <a:off x="7956482" y="15902"/>
            <a:ext cx="3527531" cy="632923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324312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Unityevent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Code example</a:t>
            </a:r>
          </a:p>
        </p:txBody>
      </p:sp>
    </p:spTree>
    <p:extLst>
      <p:ext uri="{BB962C8B-B14F-4D97-AF65-F5344CB8AC3E}">
        <p14:creationId xmlns:p14="http://schemas.microsoft.com/office/powerpoint/2010/main" val="14167083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Unityevent</a:t>
            </a:r>
            <a:r>
              <a:rPr lang="en-GB" dirty="0"/>
              <a:t> -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929685" cy="3311189"/>
          </a:xfrm>
        </p:spPr>
        <p:txBody>
          <a:bodyPr/>
          <a:lstStyle/>
          <a:p>
            <a:r>
              <a:rPr lang="en-GB" dirty="0"/>
              <a:t>Much slower than C#</a:t>
            </a:r>
          </a:p>
          <a:p>
            <a:r>
              <a:rPr lang="en-GB" dirty="0"/>
              <a:t>… but easier to use, especially for designers</a:t>
            </a:r>
          </a:p>
          <a:p>
            <a:r>
              <a:rPr lang="en-GB" dirty="0"/>
              <a:t>… and the less code needed to change later in development means less risk</a:t>
            </a:r>
          </a:p>
          <a:p>
            <a:r>
              <a:rPr lang="en-GB" dirty="0"/>
              <a:t>Great for events that don’t happen too frequently</a:t>
            </a:r>
          </a:p>
        </p:txBody>
      </p:sp>
      <p:pic>
        <p:nvPicPr>
          <p:cNvPr id="1026" name="Picture 2" descr="Events Performance Graph (1 arg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5929" y="1703013"/>
            <a:ext cx="3886753" cy="388675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820384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Scriptable object events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1" y="2063396"/>
            <a:ext cx="4204252" cy="3311189"/>
          </a:xfrm>
        </p:spPr>
        <p:txBody>
          <a:bodyPr/>
          <a:lstStyle/>
          <a:p>
            <a:r>
              <a:rPr lang="en-GB" dirty="0"/>
              <a:t>Create, send, and react to events without any code</a:t>
            </a:r>
          </a:p>
          <a:p>
            <a:r>
              <a:rPr lang="en-GB" dirty="0"/>
              <a:t>Incredibly designer friendly</a:t>
            </a:r>
          </a:p>
          <a:p>
            <a:r>
              <a:rPr lang="en-GB" dirty="0"/>
              <a:t>Low risk later in development</a:t>
            </a:r>
          </a:p>
          <a:p>
            <a:r>
              <a:rPr lang="en-GB" dirty="0"/>
              <a:t>Example code available on </a:t>
            </a:r>
            <a:r>
              <a:rPr lang="en-GB" dirty="0" err="1"/>
              <a:t>github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42826"/>
          <a:stretch/>
        </p:blipFill>
        <p:spPr>
          <a:xfrm>
            <a:off x="5390984" y="1837765"/>
            <a:ext cx="6062077" cy="19052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32400" r="57549"/>
          <a:stretch/>
        </p:blipFill>
        <p:spPr>
          <a:xfrm>
            <a:off x="5390984" y="3743031"/>
            <a:ext cx="6062077" cy="173468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037930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CUSTOM EVENT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1" y="2063396"/>
            <a:ext cx="4434840" cy="3311189"/>
          </a:xfrm>
        </p:spPr>
        <p:txBody>
          <a:bodyPr/>
          <a:lstStyle/>
          <a:p>
            <a:r>
              <a:rPr lang="en-GB" dirty="0"/>
              <a:t>BASED ON </a:t>
            </a:r>
            <a:r>
              <a:rPr lang="en-GB" dirty="0" err="1"/>
              <a:t>c#</a:t>
            </a:r>
            <a:r>
              <a:rPr lang="en-GB" dirty="0"/>
              <a:t> EVENTS</a:t>
            </a:r>
          </a:p>
          <a:p>
            <a:r>
              <a:rPr lang="en-GB" dirty="0"/>
              <a:t>MORE CONTROL</a:t>
            </a:r>
          </a:p>
          <a:p>
            <a:r>
              <a:rPr lang="en-GB" dirty="0"/>
              <a:t>GLOBAL EVENT MANAGER</a:t>
            </a:r>
          </a:p>
          <a:p>
            <a:pPr lvl="1"/>
            <a:r>
              <a:rPr lang="en-GB" dirty="0"/>
              <a:t>REMOVES THE NEED TO HAVE REFERENCES TO OBJECTS WHOSE EVENTS WE WANT TO LISTEN TO</a:t>
            </a:r>
          </a:p>
          <a:p>
            <a:r>
              <a:rPr lang="en-GB" dirty="0"/>
              <a:t>Example code available on </a:t>
            </a:r>
            <a:r>
              <a:rPr lang="en-GB" dirty="0" err="1"/>
              <a:t>github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0111" y="2257160"/>
            <a:ext cx="5354835" cy="3270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641" y="2672254"/>
            <a:ext cx="6439799" cy="280074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0594439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5888522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Event driven development in unity</a:t>
            </a:r>
          </a:p>
          <a:p>
            <a:r>
              <a:rPr lang="en-GB" dirty="0"/>
              <a:t>Alexey Khazov</a:t>
            </a:r>
          </a:p>
          <a:p>
            <a:r>
              <a:rPr lang="en-GB" dirty="0">
                <a:hlinkClick r:id="rId2"/>
              </a:rPr>
              <a:t>www.Khazovalex.com</a:t>
            </a:r>
            <a:endParaRPr lang="en-GB" dirty="0"/>
          </a:p>
          <a:p>
            <a:r>
              <a:rPr lang="en-GB" dirty="0" err="1"/>
              <a:t>Github</a:t>
            </a:r>
            <a:r>
              <a:rPr lang="en-GB" dirty="0"/>
              <a:t> project: </a:t>
            </a:r>
            <a:r>
              <a:rPr lang="en-GB" dirty="0">
                <a:hlinkClick r:id="rId3"/>
              </a:rPr>
              <a:t>https://github.com/123099/Event-Driven-Development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729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Simple character movement with effects</a:t>
            </a:r>
          </a:p>
          <a:p>
            <a:pPr lvl="1"/>
            <a:r>
              <a:rPr lang="en-GB" dirty="0" err="1"/>
              <a:t>ui</a:t>
            </a:r>
            <a:endParaRPr lang="en-GB" dirty="0"/>
          </a:p>
          <a:p>
            <a:pPr lvl="1"/>
            <a:r>
              <a:rPr lang="en-GB" dirty="0"/>
              <a:t>Data</a:t>
            </a:r>
          </a:p>
          <a:p>
            <a:pPr lvl="1"/>
            <a:r>
              <a:rPr lang="en-GB" dirty="0"/>
              <a:t>sound</a:t>
            </a:r>
          </a:p>
          <a:p>
            <a:pPr lvl="1"/>
            <a:r>
              <a:rPr lang="en-GB" dirty="0"/>
              <a:t>Particles</a:t>
            </a:r>
          </a:p>
          <a:p>
            <a:r>
              <a:rPr lang="en-GB" dirty="0"/>
              <a:t>Write and modify code live</a:t>
            </a:r>
          </a:p>
          <a:p>
            <a:r>
              <a:rPr lang="en-GB" dirty="0"/>
              <a:t>Presentation project </a:t>
            </a:r>
            <a:r>
              <a:rPr lang="en-GB" dirty="0" err="1"/>
              <a:t>Github</a:t>
            </a:r>
            <a:r>
              <a:rPr lang="en-GB" dirty="0"/>
              <a:t>: </a:t>
            </a:r>
            <a:r>
              <a:rPr lang="en-GB" dirty="0">
                <a:hlinkClick r:id="rId2"/>
              </a:rPr>
              <a:t>https://github.com/123099/Event-Driven-Development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6799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Common setup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Player class</a:t>
            </a:r>
          </a:p>
          <a:p>
            <a:r>
              <a:rPr lang="en-GB" dirty="0"/>
              <a:t>Update method</a:t>
            </a:r>
          </a:p>
          <a:p>
            <a:pPr lvl="1"/>
            <a:r>
              <a:rPr lang="en-GB" dirty="0"/>
              <a:t>Handle input using horizontal and vertical axes</a:t>
            </a:r>
          </a:p>
        </p:txBody>
      </p:sp>
    </p:spTree>
    <p:extLst>
      <p:ext uri="{BB962C8B-B14F-4D97-AF65-F5344CB8AC3E}">
        <p14:creationId xmlns:p14="http://schemas.microsoft.com/office/powerpoint/2010/main" val="156606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Common setup extended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Requirements</a:t>
            </a:r>
          </a:p>
          <a:p>
            <a:pPr lvl="1"/>
            <a:r>
              <a:rPr lang="en-GB" dirty="0"/>
              <a:t>Add footstep sounds</a:t>
            </a:r>
          </a:p>
          <a:p>
            <a:pPr lvl="1"/>
            <a:r>
              <a:rPr lang="en-GB" dirty="0"/>
              <a:t>Add footstep particle effect</a:t>
            </a:r>
          </a:p>
          <a:p>
            <a:pPr lvl="1"/>
            <a:r>
              <a:rPr lang="en-GB" dirty="0"/>
              <a:t>Add health</a:t>
            </a:r>
          </a:p>
          <a:p>
            <a:pPr lvl="1"/>
            <a:r>
              <a:rPr lang="en-GB" dirty="0"/>
              <a:t>Add ability to attack (damages itself for simplicity’s sake)</a:t>
            </a:r>
          </a:p>
          <a:p>
            <a:pPr lvl="1"/>
            <a:r>
              <a:rPr lang="en-GB" dirty="0"/>
              <a:t>Display health </a:t>
            </a:r>
            <a:r>
              <a:rPr lang="en-GB" dirty="0" err="1"/>
              <a:t>ui</a:t>
            </a:r>
            <a:endParaRPr lang="en-GB" dirty="0"/>
          </a:p>
          <a:p>
            <a:pPr lvl="1"/>
            <a:r>
              <a:rPr lang="en-GB" dirty="0"/>
              <a:t>Display damage </a:t>
            </a:r>
            <a:r>
              <a:rPr lang="en-GB" dirty="0" err="1"/>
              <a:t>ui</a:t>
            </a:r>
            <a:endParaRPr lang="en-GB" dirty="0"/>
          </a:p>
          <a:p>
            <a:pPr lvl="2"/>
            <a:r>
              <a:rPr lang="en-GB" dirty="0"/>
              <a:t>Animated damage numbers spawning, moving up, and disappearing</a:t>
            </a:r>
          </a:p>
        </p:txBody>
      </p:sp>
    </p:spTree>
    <p:extLst>
      <p:ext uri="{BB962C8B-B14F-4D97-AF65-F5344CB8AC3E}">
        <p14:creationId xmlns:p14="http://schemas.microsoft.com/office/powerpoint/2010/main" val="1482930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700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744910" y="5545123"/>
            <a:ext cx="981512" cy="654341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5108429" y="1939255"/>
            <a:ext cx="2483141" cy="1894514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01013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Common setup extended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sz="2600" dirty="0">
                <a:solidFill>
                  <a:srgbClr val="FF0000"/>
                </a:solidFill>
              </a:rPr>
              <a:t>volunteers?</a:t>
            </a:r>
          </a:p>
          <a:p>
            <a:r>
              <a:rPr lang="en-GB" dirty="0"/>
              <a:t>Requirements</a:t>
            </a:r>
          </a:p>
          <a:p>
            <a:pPr lvl="1"/>
            <a:r>
              <a:rPr lang="en-GB" dirty="0"/>
              <a:t>Add footstep sounds</a:t>
            </a:r>
          </a:p>
          <a:p>
            <a:pPr lvl="1"/>
            <a:r>
              <a:rPr lang="en-GB" dirty="0"/>
              <a:t>Add footstep particle effect</a:t>
            </a:r>
          </a:p>
          <a:p>
            <a:pPr lvl="1"/>
            <a:r>
              <a:rPr lang="en-GB" dirty="0"/>
              <a:t>Add health</a:t>
            </a:r>
          </a:p>
          <a:p>
            <a:pPr lvl="1"/>
            <a:r>
              <a:rPr lang="en-GB" dirty="0"/>
              <a:t>Add ability to attack (damages itself for simplicity’s sake)</a:t>
            </a:r>
          </a:p>
          <a:p>
            <a:pPr lvl="1"/>
            <a:r>
              <a:rPr lang="en-GB" dirty="0"/>
              <a:t>Display health </a:t>
            </a:r>
            <a:r>
              <a:rPr lang="en-GB" dirty="0" err="1"/>
              <a:t>ui</a:t>
            </a:r>
            <a:endParaRPr lang="en-GB" dirty="0"/>
          </a:p>
          <a:p>
            <a:pPr lvl="1"/>
            <a:r>
              <a:rPr lang="en-GB" dirty="0"/>
              <a:t>Display damage </a:t>
            </a:r>
            <a:r>
              <a:rPr lang="en-GB" dirty="0" err="1"/>
              <a:t>ui</a:t>
            </a:r>
            <a:endParaRPr lang="en-GB" dirty="0"/>
          </a:p>
          <a:p>
            <a:pPr lvl="2"/>
            <a:r>
              <a:rPr lang="en-GB" dirty="0"/>
              <a:t>Animated damage numbers spawning, moving up, and disappearing</a:t>
            </a:r>
          </a:p>
        </p:txBody>
      </p:sp>
    </p:spTree>
    <p:extLst>
      <p:ext uri="{BB962C8B-B14F-4D97-AF65-F5344CB8AC3E}">
        <p14:creationId xmlns:p14="http://schemas.microsoft.com/office/powerpoint/2010/main" val="815842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It works?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/>
              <a:t>advantages</a:t>
            </a:r>
          </a:p>
          <a:p>
            <a:r>
              <a:rPr lang="en-GB" dirty="0"/>
              <a:t>problems</a:t>
            </a:r>
          </a:p>
        </p:txBody>
      </p:sp>
    </p:spTree>
    <p:extLst>
      <p:ext uri="{BB962C8B-B14F-4D97-AF65-F5344CB8AC3E}">
        <p14:creationId xmlns:p14="http://schemas.microsoft.com/office/powerpoint/2010/main" val="10033706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90499ED5D3AB4B92BD9C55FDF57E40" ma:contentTypeVersion="7" ma:contentTypeDescription="Create a new document." ma:contentTypeScope="" ma:versionID="6ff44bba87490f328ce54abd472c8f80">
  <xsd:schema xmlns:xsd="http://www.w3.org/2001/XMLSchema" xmlns:xs="http://www.w3.org/2001/XMLSchema" xmlns:p="http://schemas.microsoft.com/office/2006/metadata/properties" xmlns:ns3="1034762c-5a00-433d-8e76-3f386e9757fa" xmlns:ns4="c1387ddf-2861-4034-b3f9-f2f468ec3298" targetNamespace="http://schemas.microsoft.com/office/2006/metadata/properties" ma:root="true" ma:fieldsID="fdebcf2d42d25b4724129a4d07d9007d" ns3:_="" ns4:_="">
    <xsd:import namespace="1034762c-5a00-433d-8e76-3f386e9757fa"/>
    <xsd:import namespace="c1387ddf-2861-4034-b3f9-f2f468ec329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34762c-5a00-433d-8e76-3f386e9757f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387ddf-2861-4034-b3f9-f2f468ec329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B78EBB5-E28D-4091-8477-31FAECA6409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034762c-5a00-433d-8e76-3f386e9757fa"/>
    <ds:schemaRef ds:uri="c1387ddf-2861-4034-b3f9-f2f468ec329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0992F9D-5254-439C-9EF8-968BBFF178D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E1DC5D4-80E6-490C-9DD8-3392485622DC}">
  <ds:schemaRefs>
    <ds:schemaRef ds:uri="http://schemas.microsoft.com/office/2006/documentManagement/types"/>
    <ds:schemaRef ds:uri="c1387ddf-2861-4034-b3f9-f2f468ec3298"/>
    <ds:schemaRef ds:uri="http://purl.org/dc/terms/"/>
    <ds:schemaRef ds:uri="http://schemas.microsoft.com/office/infopath/2007/PartnerControls"/>
    <ds:schemaRef ds:uri="http://purl.org/dc/elements/1.1/"/>
    <ds:schemaRef ds:uri="http://purl.org/dc/dcmitype/"/>
    <ds:schemaRef ds:uri="1034762c-5a00-433d-8e76-3f386e9757fa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tf00001228</Template>
  <TotalTime>647</TotalTime>
  <Words>859</Words>
  <Application>Microsoft Office PowerPoint</Application>
  <PresentationFormat>Widescreen</PresentationFormat>
  <Paragraphs>178</Paragraphs>
  <Slides>39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Calibri</vt:lpstr>
      <vt:lpstr>Impact</vt:lpstr>
      <vt:lpstr>Main Event</vt:lpstr>
      <vt:lpstr>Event driven development</vt:lpstr>
      <vt:lpstr>structure</vt:lpstr>
      <vt:lpstr>topics</vt:lpstr>
      <vt:lpstr>project</vt:lpstr>
      <vt:lpstr>Common setup</vt:lpstr>
      <vt:lpstr>Common setup extended</vt:lpstr>
      <vt:lpstr>PowerPoint Presentation</vt:lpstr>
      <vt:lpstr>Common setup extended</vt:lpstr>
      <vt:lpstr>It works?</vt:lpstr>
      <vt:lpstr>Clean up</vt:lpstr>
      <vt:lpstr>Clean up - ui</vt:lpstr>
      <vt:lpstr>Clean up - ui</vt:lpstr>
      <vt:lpstr>Clean up - ui</vt:lpstr>
      <vt:lpstr>Clean up - ui</vt:lpstr>
      <vt:lpstr>Clean up – ui - Polling</vt:lpstr>
      <vt:lpstr>Clean up – ui - Polling</vt:lpstr>
      <vt:lpstr>Clean up – ui - Polling</vt:lpstr>
      <vt:lpstr>Clean up  - ui - polling</vt:lpstr>
      <vt:lpstr>Clean up  - ui - events</vt:lpstr>
      <vt:lpstr>Clean up  - ui - events</vt:lpstr>
      <vt:lpstr>Clean up  - ui - events</vt:lpstr>
      <vt:lpstr>Clean up  - ui - events</vt:lpstr>
      <vt:lpstr>Clean up  - ui - events</vt:lpstr>
      <vt:lpstr>Clean up  - ui - events</vt:lpstr>
      <vt:lpstr>Clean up  - ui - events</vt:lpstr>
      <vt:lpstr>Clean up – ui - Events</vt:lpstr>
      <vt:lpstr>Clean up – Composition &amp; Events</vt:lpstr>
      <vt:lpstr>Clean up – Composition &amp; Events</vt:lpstr>
      <vt:lpstr>Clean up – further composition</vt:lpstr>
      <vt:lpstr>Clean up – further composition</vt:lpstr>
      <vt:lpstr>Other types of events</vt:lpstr>
      <vt:lpstr>sendmessage</vt:lpstr>
      <vt:lpstr>unityevent</vt:lpstr>
      <vt:lpstr>Unityevent</vt:lpstr>
      <vt:lpstr>Unityevent - performance</vt:lpstr>
      <vt:lpstr>Scriptable object events</vt:lpstr>
      <vt:lpstr>CUSTOM EVENT SYSTEM</vt:lpstr>
      <vt:lpstr>Thank you!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 driven development</dc:title>
  <dc:creator>Student2020</dc:creator>
  <cp:lastModifiedBy>Khazov, Alexey (190107)</cp:lastModifiedBy>
  <cp:revision>21</cp:revision>
  <dcterms:created xsi:type="dcterms:W3CDTF">2020-03-09T12:34:49Z</dcterms:created>
  <dcterms:modified xsi:type="dcterms:W3CDTF">2020-04-07T16:05:17Z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0x010100AA90499ED5D3AB4B92BD9C55FDF57E40</vt:lpwstr>
  </property>
</Properties>
</file>